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Homemade Apple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HomemadeAppl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1899300" y="2655750"/>
            <a:ext cx="5345400" cy="1546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Raleway"/>
              <a:defRPr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501200" y="1730125"/>
            <a:ext cx="6141599" cy="1546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1pPr>
            <a:lvl2pPr lvl="1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buSzPct val="100000"/>
              <a:buFont typeface="Raleway"/>
              <a:defRPr sz="3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501200" y="3405746"/>
            <a:ext cx="6141599" cy="104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buSzPct val="1000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buSzPct val="100000"/>
              <a:buFont typeface="Homemade Apple"/>
              <a:buNone/>
              <a:defRPr sz="1800"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buFont typeface="Homemade Apple"/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3989770" y="2012475"/>
            <a:ext cx="1164458" cy="91732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20124D">
                    <a:alpha val="28459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1643400" y="2465700"/>
            <a:ext cx="5857199" cy="3892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buFont typeface="Homemade Apple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buFont typeface="Homemade Apple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buSzPct val="100000"/>
              <a:buFont typeface="Homemade Apple"/>
              <a:defRPr sz="2400"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782850" y="274650"/>
            <a:ext cx="7578299" cy="1544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1146000" y="1819625"/>
            <a:ext cx="6851999" cy="4319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 txBox="1"/>
          <p:nvPr>
            <p:ph type="title"/>
          </p:nvPr>
        </p:nvSpPr>
        <p:spPr>
          <a:xfrm>
            <a:off x="782850" y="274650"/>
            <a:ext cx="7578299" cy="1544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050521" y="1819650"/>
            <a:ext cx="3418500" cy="4748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674978" y="1819650"/>
            <a:ext cx="3418500" cy="4748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782850" y="274650"/>
            <a:ext cx="7578299" cy="1544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06500" y="1819650"/>
            <a:ext cx="2491800" cy="4396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3326101" y="1819650"/>
            <a:ext cx="2491800" cy="4396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5945703" y="1819650"/>
            <a:ext cx="2491800" cy="43961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782850" y="274650"/>
            <a:ext cx="7578299" cy="1544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1500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360"/>
              </a:spcBef>
              <a:buSzPct val="100000"/>
              <a:buFont typeface="Homemade Apple"/>
              <a:buNone/>
              <a:defRPr sz="1600">
                <a:latin typeface="Homemade Apple"/>
                <a:ea typeface="Homemade Apple"/>
                <a:cs typeface="Homemade Apple"/>
                <a:sym typeface="Homemade Apple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-125" y="0"/>
            <a:ext cx="9144000" cy="6873300"/>
          </a:xfrm>
          <a:prstGeom prst="rect">
            <a:avLst/>
          </a:prstGeom>
          <a:solidFill>
            <a:srgbClr val="021526">
              <a:alpha val="3769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263700" y="250350"/>
            <a:ext cx="8616600" cy="6357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82850" y="274650"/>
            <a:ext cx="7578299" cy="154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82850" y="1819625"/>
            <a:ext cx="7578299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✘"/>
              <a:defRPr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○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■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●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○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■"/>
              <a:def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ctrTitle"/>
          </p:nvPr>
        </p:nvSpPr>
        <p:spPr>
          <a:xfrm>
            <a:off x="1234349" y="2655750"/>
            <a:ext cx="66753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>
                <a:latin typeface="Comic Sans MS"/>
                <a:ea typeface="Comic Sans MS"/>
                <a:cs typeface="Comic Sans MS"/>
                <a:sym typeface="Comic Sans MS"/>
              </a:rPr>
              <a:t>Self Introduction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4294967295" type="ctrTitle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000">
                <a:latin typeface="Comic Sans MS"/>
                <a:ea typeface="Comic Sans MS"/>
                <a:cs typeface="Comic Sans MS"/>
                <a:sym typeface="Comic Sans MS"/>
              </a:rPr>
              <a:t>Hello!</a:t>
            </a:r>
          </a:p>
        </p:txBody>
      </p:sp>
      <p:sp>
        <p:nvSpPr>
          <p:cNvPr id="61" name="Shape 61"/>
          <p:cNvSpPr txBox="1"/>
          <p:nvPr>
            <p:ph idx="4294967295" type="subTitle"/>
          </p:nvPr>
        </p:nvSpPr>
        <p:spPr>
          <a:xfrm>
            <a:off x="685800" y="1500750"/>
            <a:ext cx="7582500" cy="201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latin typeface="Comic Sans MS"/>
                <a:ea typeface="Comic Sans MS"/>
                <a:cs typeface="Comic Sans MS"/>
                <a:sym typeface="Comic Sans MS"/>
              </a:rPr>
              <a:t>I AM 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4800">
                <a:latin typeface="Comic Sans MS"/>
                <a:ea typeface="Comic Sans MS"/>
                <a:cs typeface="Comic Sans MS"/>
                <a:sym typeface="Comic Sans MS"/>
              </a:rPr>
              <a:t>    KAMEKO OHMURA</a:t>
            </a:r>
          </a:p>
        </p:txBody>
      </p:sp>
      <p:sp>
        <p:nvSpPr>
          <p:cNvPr id="62" name="Shape 62"/>
          <p:cNvSpPr txBox="1"/>
          <p:nvPr>
            <p:ph idx="4294967295" type="body"/>
          </p:nvPr>
        </p:nvSpPr>
        <p:spPr>
          <a:xfrm>
            <a:off x="4523350" y="3285875"/>
            <a:ext cx="3834300" cy="27128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I’m a software engineer of web services.</a:t>
            </a:r>
          </a:p>
          <a:p>
            <a:pPr lvl="0" algn="r">
              <a:spcBef>
                <a:spcPts val="0"/>
              </a:spcBef>
              <a:buNone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@okusama27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88349" y="2532375"/>
            <a:ext cx="89673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Comic Sans MS"/>
                <a:ea typeface="Comic Sans MS"/>
                <a:cs typeface="Comic Sans MS"/>
                <a:sym typeface="Comic Sans MS"/>
              </a:rPr>
              <a:t>How do I find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0">
                <a:latin typeface="Comic Sans MS"/>
                <a:ea typeface="Comic Sans MS"/>
                <a:cs typeface="Comic Sans MS"/>
                <a:sym typeface="Comic Sans MS"/>
              </a:rPr>
              <a:t>this conference?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idx="1" type="body"/>
          </p:nvPr>
        </p:nvSpPr>
        <p:spPr>
          <a:xfrm>
            <a:off x="1132200" y="1578674"/>
            <a:ext cx="6879600" cy="42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Mr. Yoshioka told me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conference </a:t>
            </a:r>
          </a:p>
          <a:p>
            <a:pPr lv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a women lighting speach meeting.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659925" y="2765300"/>
            <a:ext cx="8087400" cy="154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Why do I want to join this conference?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1067500" y="1009324"/>
            <a:ext cx="6879600" cy="42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Three years ago, I could not use English well in spite of the fact that I studied it from junior high school.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1080425" y="2135074"/>
            <a:ext cx="6879600" cy="42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took TOEIC 13 times for 3 years.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450 -&gt; 680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1067500" y="1009324"/>
            <a:ext cx="6879600" cy="420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Nowadays, I'm</a:t>
            </a: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not </a:t>
            </a: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motivated</a:t>
            </a:r>
            <a:r>
              <a:rPr lang="en" sz="4800">
                <a:latin typeface="Comic Sans MS"/>
                <a:ea typeface="Comic Sans MS"/>
                <a:cs typeface="Comic Sans MS"/>
                <a:sym typeface="Comic Sans MS"/>
              </a:rPr>
              <a:t> b</a:t>
            </a: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ecause I do not have opportunity to use English.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829200" y="1539800"/>
            <a:ext cx="7485600" cy="398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I decide that I will do my best in the future too.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rand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